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70" r:id="rId3"/>
    <p:sldId id="260" r:id="rId4"/>
    <p:sldId id="261" r:id="rId5"/>
    <p:sldId id="262" r:id="rId6"/>
    <p:sldId id="271" r:id="rId7"/>
    <p:sldId id="263" r:id="rId8"/>
    <p:sldId id="272" r:id="rId9"/>
    <p:sldId id="273" r:id="rId10"/>
    <p:sldId id="268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handoutMaster" Target="handoutMasters/handout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 /><Relationship Id="rId2" Type="http://schemas.openxmlformats.org/officeDocument/2006/relationships/slide" Target="../slides/slide6.xml" /><Relationship Id="rId1" Type="http://schemas.openxmlformats.org/officeDocument/2006/relationships/slide" Target="../slides/slide5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9F2E79-FF54-4F6F-866B-050A7BAB1F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0CCA5-D01E-4FD8-A89F-A2E8D1F903AF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LMS</a:t>
          </a:r>
        </a:p>
      </dgm:t>
    </dgm:pt>
    <dgm:pt modelId="{D7E64352-4B7C-49D4-8ABB-326621B75577}" type="parTrans" cxnId="{83EEBFFA-4D4B-4A43-9C38-CCB23778F82E}">
      <dgm:prSet/>
      <dgm:spPr/>
      <dgm:t>
        <a:bodyPr/>
        <a:lstStyle/>
        <a:p>
          <a:endParaRPr lang="en-US"/>
        </a:p>
      </dgm:t>
    </dgm:pt>
    <dgm:pt modelId="{87B846D3-1286-4351-BC10-E503DFB128BD}" type="sibTrans" cxnId="{83EEBFFA-4D4B-4A43-9C38-CCB23778F82E}">
      <dgm:prSet/>
      <dgm:spPr/>
      <dgm:t>
        <a:bodyPr/>
        <a:lstStyle/>
        <a:p>
          <a:endParaRPr lang="en-US"/>
        </a:p>
      </dgm:t>
    </dgm:pt>
    <dgm:pt modelId="{A6161760-28EA-4D7F-B50D-A7325B58715C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WHAT IS LMS?</a:t>
          </a:r>
        </a:p>
      </dgm:t>
    </dgm:pt>
    <dgm:pt modelId="{3D6EEAAD-3E49-4F45-B356-3DBC0731B59C}" type="parTrans" cxnId="{5C1DB64D-83C8-4AE0-8689-AC6A867B5AA5}">
      <dgm:prSet/>
      <dgm:spPr/>
      <dgm:t>
        <a:bodyPr/>
        <a:lstStyle/>
        <a:p>
          <a:endParaRPr lang="en-US"/>
        </a:p>
      </dgm:t>
    </dgm:pt>
    <dgm:pt modelId="{ECE5A433-B652-40C4-BA5B-1B9FE71DE708}" type="sibTrans" cxnId="{5C1DB64D-83C8-4AE0-8689-AC6A867B5AA5}">
      <dgm:prSet/>
      <dgm:spPr/>
      <dgm:t>
        <a:bodyPr/>
        <a:lstStyle/>
        <a:p>
          <a:endParaRPr lang="en-US"/>
        </a:p>
      </dgm:t>
    </dgm:pt>
    <dgm:pt modelId="{395A617C-1BBE-4452-9776-37112963F825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USES OF LMS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12D96D6-2E71-4FD6-B222-E93533009B8D}" type="parTrans" cxnId="{9F9BA7FD-00E8-4427-8CC8-CAFECCA2D020}">
      <dgm:prSet/>
      <dgm:spPr/>
      <dgm:t>
        <a:bodyPr/>
        <a:lstStyle/>
        <a:p>
          <a:endParaRPr lang="en-US"/>
        </a:p>
      </dgm:t>
    </dgm:pt>
    <dgm:pt modelId="{21F56689-94E2-4AE4-AB92-748520592BEB}" type="sibTrans" cxnId="{9F9BA7FD-00E8-4427-8CC8-CAFECCA2D020}">
      <dgm:prSet/>
      <dgm:spPr/>
      <dgm:t>
        <a:bodyPr/>
        <a:lstStyle/>
        <a:p>
          <a:endParaRPr lang="en-US"/>
        </a:p>
      </dgm:t>
    </dgm:pt>
    <dgm:pt modelId="{71194736-4A4F-4AED-AC19-A7725DD0C060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IMPACTS OF LMS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40200C6-D3B0-45B6-A3FF-8C595F550157}" type="parTrans" cxnId="{2623A052-BFC3-4626-AABC-E356404D5731}">
      <dgm:prSet/>
      <dgm:spPr/>
      <dgm:t>
        <a:bodyPr/>
        <a:lstStyle/>
        <a:p>
          <a:endParaRPr lang="en-US"/>
        </a:p>
      </dgm:t>
    </dgm:pt>
    <dgm:pt modelId="{9FBB7D4A-0BBC-4797-989D-65C9D676AD7E}" type="sibTrans" cxnId="{2623A052-BFC3-4626-AABC-E356404D5731}">
      <dgm:prSet/>
      <dgm:spPr/>
      <dgm:t>
        <a:bodyPr/>
        <a:lstStyle/>
        <a:p>
          <a:endParaRPr lang="en-US"/>
        </a:p>
      </dgm:t>
    </dgm:pt>
    <dgm:pt modelId="{CA04D9B4-2884-4B6F-9126-B122178C69EF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LMS CODE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076870B-ABAC-4DED-A1E1-FB35D923E6E3}" type="parTrans" cxnId="{766AC200-0AC7-4485-A713-7949DF968CCF}">
      <dgm:prSet/>
      <dgm:spPr/>
      <dgm:t>
        <a:bodyPr/>
        <a:lstStyle/>
        <a:p>
          <a:endParaRPr lang="en-US"/>
        </a:p>
      </dgm:t>
    </dgm:pt>
    <dgm:pt modelId="{AC27ED0A-5B89-4296-B2AD-8243DCC59F6B}" type="sibTrans" cxnId="{766AC200-0AC7-4485-A713-7949DF968CCF}">
      <dgm:prSet/>
      <dgm:spPr/>
      <dgm:t>
        <a:bodyPr/>
        <a:lstStyle/>
        <a:p>
          <a:endParaRPr lang="en-US"/>
        </a:p>
      </dgm:t>
    </dgm:pt>
    <dgm:pt modelId="{ED453884-569B-4AEF-86AB-F183D1335B24}" type="pres">
      <dgm:prSet presAssocID="{E69F2E79-FF54-4F6F-866B-050A7BAB1F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C895D0-0B5B-458F-8580-0FB326C09C6B}" type="pres">
      <dgm:prSet presAssocID="{DBD0CCA5-D01E-4FD8-A89F-A2E8D1F903AF}" presName="hierRoot1" presStyleCnt="0">
        <dgm:presLayoutVars>
          <dgm:hierBranch val="init"/>
        </dgm:presLayoutVars>
      </dgm:prSet>
      <dgm:spPr/>
    </dgm:pt>
    <dgm:pt modelId="{F320B7F5-FB8F-4432-A114-3855F990761B}" type="pres">
      <dgm:prSet presAssocID="{DBD0CCA5-D01E-4FD8-A89F-A2E8D1F903AF}" presName="rootComposite1" presStyleCnt="0"/>
      <dgm:spPr/>
    </dgm:pt>
    <dgm:pt modelId="{CE50587A-F135-431D-AD38-5DF92288BCAA}" type="pres">
      <dgm:prSet presAssocID="{DBD0CCA5-D01E-4FD8-A89F-A2E8D1F903AF}" presName="rootText1" presStyleLbl="node0" presStyleIdx="0" presStyleCnt="1">
        <dgm:presLayoutVars>
          <dgm:chPref val="3"/>
        </dgm:presLayoutVars>
      </dgm:prSet>
      <dgm:spPr/>
    </dgm:pt>
    <dgm:pt modelId="{17F1BEC9-D48B-4B8D-920F-2B4F16EE8BD9}" type="pres">
      <dgm:prSet presAssocID="{DBD0CCA5-D01E-4FD8-A89F-A2E8D1F903AF}" presName="rootConnector1" presStyleLbl="node1" presStyleIdx="0" presStyleCnt="0"/>
      <dgm:spPr/>
    </dgm:pt>
    <dgm:pt modelId="{2F3FF582-663A-49A3-BBAF-4C9812CAB05D}" type="pres">
      <dgm:prSet presAssocID="{DBD0CCA5-D01E-4FD8-A89F-A2E8D1F903AF}" presName="hierChild2" presStyleCnt="0"/>
      <dgm:spPr/>
    </dgm:pt>
    <dgm:pt modelId="{47636066-CFA9-463E-98AA-7C5BB82A8671}" type="pres">
      <dgm:prSet presAssocID="{3D6EEAAD-3E49-4F45-B356-3DBC0731B59C}" presName="Name37" presStyleLbl="parChTrans1D2" presStyleIdx="0" presStyleCnt="4"/>
      <dgm:spPr/>
    </dgm:pt>
    <dgm:pt modelId="{0A88EE99-67A2-435C-B61A-C5A910F6B181}" type="pres">
      <dgm:prSet presAssocID="{A6161760-28EA-4D7F-B50D-A7325B58715C}" presName="hierRoot2" presStyleCnt="0">
        <dgm:presLayoutVars>
          <dgm:hierBranch val="init"/>
        </dgm:presLayoutVars>
      </dgm:prSet>
      <dgm:spPr/>
    </dgm:pt>
    <dgm:pt modelId="{10742333-B1F8-43CF-A094-C279656AABE5}" type="pres">
      <dgm:prSet presAssocID="{A6161760-28EA-4D7F-B50D-A7325B58715C}" presName="rootComposite" presStyleCnt="0"/>
      <dgm:spPr/>
    </dgm:pt>
    <dgm:pt modelId="{11C498E0-6AD9-44ED-850A-90360C04A87D}" type="pres">
      <dgm:prSet presAssocID="{A6161760-28EA-4D7F-B50D-A7325B58715C}" presName="rootText" presStyleLbl="node2" presStyleIdx="0" presStyleCnt="4">
        <dgm:presLayoutVars>
          <dgm:chPref val="3"/>
        </dgm:presLayoutVars>
      </dgm:prSet>
      <dgm:spPr/>
    </dgm:pt>
    <dgm:pt modelId="{0AC25E0D-FE29-439C-9321-367526BC95EA}" type="pres">
      <dgm:prSet presAssocID="{A6161760-28EA-4D7F-B50D-A7325B58715C}" presName="rootConnector" presStyleLbl="node2" presStyleIdx="0" presStyleCnt="4"/>
      <dgm:spPr/>
    </dgm:pt>
    <dgm:pt modelId="{FA146BAB-976F-488D-8E13-F6D6F2C1E903}" type="pres">
      <dgm:prSet presAssocID="{A6161760-28EA-4D7F-B50D-A7325B58715C}" presName="hierChild4" presStyleCnt="0"/>
      <dgm:spPr/>
    </dgm:pt>
    <dgm:pt modelId="{110BB5C7-E3A6-473D-90D3-63132D3B519F}" type="pres">
      <dgm:prSet presAssocID="{A6161760-28EA-4D7F-B50D-A7325B58715C}" presName="hierChild5" presStyleCnt="0"/>
      <dgm:spPr/>
    </dgm:pt>
    <dgm:pt modelId="{CF0BA745-2E1A-4A97-B37E-E0A0AC538BF9}" type="pres">
      <dgm:prSet presAssocID="{9076870B-ABAC-4DED-A1E1-FB35D923E6E3}" presName="Name37" presStyleLbl="parChTrans1D2" presStyleIdx="1" presStyleCnt="4"/>
      <dgm:spPr/>
    </dgm:pt>
    <dgm:pt modelId="{0306226B-0CE2-450A-8B37-87C2FEAFFB9B}" type="pres">
      <dgm:prSet presAssocID="{CA04D9B4-2884-4B6F-9126-B122178C69EF}" presName="hierRoot2" presStyleCnt="0">
        <dgm:presLayoutVars>
          <dgm:hierBranch val="init"/>
        </dgm:presLayoutVars>
      </dgm:prSet>
      <dgm:spPr/>
    </dgm:pt>
    <dgm:pt modelId="{4A66B51B-AF99-49A2-BF75-24E6A2BF0AF1}" type="pres">
      <dgm:prSet presAssocID="{CA04D9B4-2884-4B6F-9126-B122178C69EF}" presName="rootComposite" presStyleCnt="0"/>
      <dgm:spPr/>
    </dgm:pt>
    <dgm:pt modelId="{2C4AC82F-8C3E-4C35-ABD7-B1F705FC3304}" type="pres">
      <dgm:prSet presAssocID="{CA04D9B4-2884-4B6F-9126-B122178C69EF}" presName="rootText" presStyleLbl="node2" presStyleIdx="1" presStyleCnt="4" custLinFactX="177842" custLinFactNeighborX="200000" custLinFactNeighborY="-4406">
        <dgm:presLayoutVars>
          <dgm:chPref val="3"/>
        </dgm:presLayoutVars>
      </dgm:prSet>
      <dgm:spPr/>
    </dgm:pt>
    <dgm:pt modelId="{BE047BCA-5293-4EAB-8FA9-6644C503413D}" type="pres">
      <dgm:prSet presAssocID="{CA04D9B4-2884-4B6F-9126-B122178C69EF}" presName="rootConnector" presStyleLbl="node2" presStyleIdx="1" presStyleCnt="4"/>
      <dgm:spPr/>
    </dgm:pt>
    <dgm:pt modelId="{DFB9B0F1-B7BD-4394-9655-44883255BAC2}" type="pres">
      <dgm:prSet presAssocID="{CA04D9B4-2884-4B6F-9126-B122178C69EF}" presName="hierChild4" presStyleCnt="0"/>
      <dgm:spPr/>
    </dgm:pt>
    <dgm:pt modelId="{49DEA882-CDAF-451B-91A8-492ED778ABA4}" type="pres">
      <dgm:prSet presAssocID="{CA04D9B4-2884-4B6F-9126-B122178C69EF}" presName="hierChild5" presStyleCnt="0"/>
      <dgm:spPr/>
    </dgm:pt>
    <dgm:pt modelId="{C81C71A7-8B13-471C-BC52-9CBBCD467EB9}" type="pres">
      <dgm:prSet presAssocID="{512D96D6-2E71-4FD6-B222-E93533009B8D}" presName="Name37" presStyleLbl="parChTrans1D2" presStyleIdx="2" presStyleCnt="4"/>
      <dgm:spPr/>
    </dgm:pt>
    <dgm:pt modelId="{CDD15A3C-B6FB-42F4-920F-350E64C25FA1}" type="pres">
      <dgm:prSet presAssocID="{395A617C-1BBE-4452-9776-37112963F825}" presName="hierRoot2" presStyleCnt="0">
        <dgm:presLayoutVars>
          <dgm:hierBranch val="init"/>
        </dgm:presLayoutVars>
      </dgm:prSet>
      <dgm:spPr/>
    </dgm:pt>
    <dgm:pt modelId="{225B15E3-F2E2-45AA-BA83-977B7306B178}" type="pres">
      <dgm:prSet presAssocID="{395A617C-1BBE-4452-9776-37112963F825}" presName="rootComposite" presStyleCnt="0"/>
      <dgm:spPr/>
    </dgm:pt>
    <dgm:pt modelId="{83FBE396-4E08-4D55-BDC8-AC13D7CE9F3C}" type="pres">
      <dgm:prSet presAssocID="{395A617C-1BBE-4452-9776-37112963F825}" presName="rootText" presStyleLbl="node2" presStyleIdx="2" presStyleCnt="4" custLinFactX="-18411" custLinFactNeighborX="-100000" custLinFactNeighborY="-962">
        <dgm:presLayoutVars>
          <dgm:chPref val="3"/>
        </dgm:presLayoutVars>
      </dgm:prSet>
      <dgm:spPr/>
    </dgm:pt>
    <dgm:pt modelId="{CA7BD670-9AD3-4DEC-A7F2-EF0EE44C1D86}" type="pres">
      <dgm:prSet presAssocID="{395A617C-1BBE-4452-9776-37112963F825}" presName="rootConnector" presStyleLbl="node2" presStyleIdx="2" presStyleCnt="4"/>
      <dgm:spPr/>
    </dgm:pt>
    <dgm:pt modelId="{EFE03BC2-3566-4320-A83C-CCFF4EBFBC11}" type="pres">
      <dgm:prSet presAssocID="{395A617C-1BBE-4452-9776-37112963F825}" presName="hierChild4" presStyleCnt="0"/>
      <dgm:spPr/>
    </dgm:pt>
    <dgm:pt modelId="{BC24F9BB-7B33-478C-9583-514259C858AB}" type="pres">
      <dgm:prSet presAssocID="{395A617C-1BBE-4452-9776-37112963F825}" presName="hierChild5" presStyleCnt="0"/>
      <dgm:spPr/>
    </dgm:pt>
    <dgm:pt modelId="{D3E6DE38-6DD1-48CF-B11F-6886396932B9}" type="pres">
      <dgm:prSet presAssocID="{D40200C6-D3B0-45B6-A3FF-8C595F550157}" presName="Name37" presStyleLbl="parChTrans1D2" presStyleIdx="3" presStyleCnt="4"/>
      <dgm:spPr/>
    </dgm:pt>
    <dgm:pt modelId="{EC3EDF3B-D351-4E21-BFB5-0552452987BA}" type="pres">
      <dgm:prSet presAssocID="{71194736-4A4F-4AED-AC19-A7725DD0C060}" presName="hierRoot2" presStyleCnt="0">
        <dgm:presLayoutVars>
          <dgm:hierBranch val="init"/>
        </dgm:presLayoutVars>
      </dgm:prSet>
      <dgm:spPr/>
    </dgm:pt>
    <dgm:pt modelId="{146136B0-AE70-41B1-8A2A-2C5C7FC9F5E9}" type="pres">
      <dgm:prSet presAssocID="{71194736-4A4F-4AED-AC19-A7725DD0C060}" presName="rootComposite" presStyleCnt="0"/>
      <dgm:spPr/>
    </dgm:pt>
    <dgm:pt modelId="{FAA83C31-9618-419E-A5EB-9BC015D15D39}" type="pres">
      <dgm:prSet presAssocID="{71194736-4A4F-4AED-AC19-A7725DD0C060}" presName="rootText" presStyleLbl="node2" presStyleIdx="3" presStyleCnt="4" custLinFactX="-22774" custLinFactNeighborX="-100000" custLinFactNeighborY="-734">
        <dgm:presLayoutVars>
          <dgm:chPref val="3"/>
        </dgm:presLayoutVars>
      </dgm:prSet>
      <dgm:spPr/>
    </dgm:pt>
    <dgm:pt modelId="{5792F5BE-C7CD-405A-A822-018370C878B2}" type="pres">
      <dgm:prSet presAssocID="{71194736-4A4F-4AED-AC19-A7725DD0C060}" presName="rootConnector" presStyleLbl="node2" presStyleIdx="3" presStyleCnt="4"/>
      <dgm:spPr/>
    </dgm:pt>
    <dgm:pt modelId="{5153AA94-E1C2-472D-840D-13381A7F6067}" type="pres">
      <dgm:prSet presAssocID="{71194736-4A4F-4AED-AC19-A7725DD0C060}" presName="hierChild4" presStyleCnt="0"/>
      <dgm:spPr/>
    </dgm:pt>
    <dgm:pt modelId="{E864CCFD-0C15-479F-B7A8-69C421D3FBDC}" type="pres">
      <dgm:prSet presAssocID="{71194736-4A4F-4AED-AC19-A7725DD0C060}" presName="hierChild5" presStyleCnt="0"/>
      <dgm:spPr/>
    </dgm:pt>
    <dgm:pt modelId="{FCD1E156-FA6E-4718-909E-FC0A49780ACE}" type="pres">
      <dgm:prSet presAssocID="{DBD0CCA5-D01E-4FD8-A89F-A2E8D1F903AF}" presName="hierChild3" presStyleCnt="0"/>
      <dgm:spPr/>
    </dgm:pt>
  </dgm:ptLst>
  <dgm:cxnLst>
    <dgm:cxn modelId="{766AC200-0AC7-4485-A713-7949DF968CCF}" srcId="{DBD0CCA5-D01E-4FD8-A89F-A2E8D1F903AF}" destId="{CA04D9B4-2884-4B6F-9126-B122178C69EF}" srcOrd="1" destOrd="0" parTransId="{9076870B-ABAC-4DED-A1E1-FB35D923E6E3}" sibTransId="{AC27ED0A-5B89-4296-B2AD-8243DCC59F6B}"/>
    <dgm:cxn modelId="{5C633D24-FB2A-4C94-BB00-EFEC6A63AA10}" type="presOf" srcId="{A6161760-28EA-4D7F-B50D-A7325B58715C}" destId="{0AC25E0D-FE29-439C-9321-367526BC95EA}" srcOrd="1" destOrd="0" presId="urn:microsoft.com/office/officeart/2005/8/layout/orgChart1"/>
    <dgm:cxn modelId="{1DD3B62A-5AEF-4C9E-ADB9-4F96DE9EB4BC}" type="presOf" srcId="{71194736-4A4F-4AED-AC19-A7725DD0C060}" destId="{5792F5BE-C7CD-405A-A822-018370C878B2}" srcOrd="1" destOrd="0" presId="urn:microsoft.com/office/officeart/2005/8/layout/orgChart1"/>
    <dgm:cxn modelId="{AEFFD82C-AAFE-4AE9-A4C4-4FDFEED97F7E}" type="presOf" srcId="{9076870B-ABAC-4DED-A1E1-FB35D923E6E3}" destId="{CF0BA745-2E1A-4A97-B37E-E0A0AC538BF9}" srcOrd="0" destOrd="0" presId="urn:microsoft.com/office/officeart/2005/8/layout/orgChart1"/>
    <dgm:cxn modelId="{BDDC6837-E085-4C29-8CC8-E2451274A026}" type="presOf" srcId="{E69F2E79-FF54-4F6F-866B-050A7BAB1FAA}" destId="{ED453884-569B-4AEF-86AB-F183D1335B24}" srcOrd="0" destOrd="0" presId="urn:microsoft.com/office/officeart/2005/8/layout/orgChart1"/>
    <dgm:cxn modelId="{F3B53A3E-BF84-4EA2-996A-CACC6B9B9A3C}" type="presOf" srcId="{A6161760-28EA-4D7F-B50D-A7325B58715C}" destId="{11C498E0-6AD9-44ED-850A-90360C04A87D}" srcOrd="0" destOrd="0" presId="urn:microsoft.com/office/officeart/2005/8/layout/orgChart1"/>
    <dgm:cxn modelId="{79C7615E-4F60-4BA3-B06B-4EB25C89FAAD}" type="presOf" srcId="{CA04D9B4-2884-4B6F-9126-B122178C69EF}" destId="{2C4AC82F-8C3E-4C35-ABD7-B1F705FC3304}" srcOrd="0" destOrd="0" presId="urn:microsoft.com/office/officeart/2005/8/layout/orgChart1"/>
    <dgm:cxn modelId="{0259E843-7701-453B-BD1A-2BED012A3484}" type="presOf" srcId="{512D96D6-2E71-4FD6-B222-E93533009B8D}" destId="{C81C71A7-8B13-471C-BC52-9CBBCD467EB9}" srcOrd="0" destOrd="0" presId="urn:microsoft.com/office/officeart/2005/8/layout/orgChart1"/>
    <dgm:cxn modelId="{F3AFC349-4E03-40B5-8EE7-900968FD019C}" type="presOf" srcId="{D40200C6-D3B0-45B6-A3FF-8C595F550157}" destId="{D3E6DE38-6DD1-48CF-B11F-6886396932B9}" srcOrd="0" destOrd="0" presId="urn:microsoft.com/office/officeart/2005/8/layout/orgChart1"/>
    <dgm:cxn modelId="{B622E76A-E16B-4A2C-BAD7-3CC80375843F}" type="presOf" srcId="{71194736-4A4F-4AED-AC19-A7725DD0C060}" destId="{FAA83C31-9618-419E-A5EB-9BC015D15D39}" srcOrd="0" destOrd="0" presId="urn:microsoft.com/office/officeart/2005/8/layout/orgChart1"/>
    <dgm:cxn modelId="{5C1DB64D-83C8-4AE0-8689-AC6A867B5AA5}" srcId="{DBD0CCA5-D01E-4FD8-A89F-A2E8D1F903AF}" destId="{A6161760-28EA-4D7F-B50D-A7325B58715C}" srcOrd="0" destOrd="0" parTransId="{3D6EEAAD-3E49-4F45-B356-3DBC0731B59C}" sibTransId="{ECE5A433-B652-40C4-BA5B-1B9FE71DE708}"/>
    <dgm:cxn modelId="{2623A052-BFC3-4626-AABC-E356404D5731}" srcId="{DBD0CCA5-D01E-4FD8-A89F-A2E8D1F903AF}" destId="{71194736-4A4F-4AED-AC19-A7725DD0C060}" srcOrd="3" destOrd="0" parTransId="{D40200C6-D3B0-45B6-A3FF-8C595F550157}" sibTransId="{9FBB7D4A-0BBC-4797-989D-65C9D676AD7E}"/>
    <dgm:cxn modelId="{B8632455-7ECE-46C4-8B6E-610680F71D1F}" type="presOf" srcId="{DBD0CCA5-D01E-4FD8-A89F-A2E8D1F903AF}" destId="{CE50587A-F135-431D-AD38-5DF92288BCAA}" srcOrd="0" destOrd="0" presId="urn:microsoft.com/office/officeart/2005/8/layout/orgChart1"/>
    <dgm:cxn modelId="{11279FB2-F8FB-4540-B27A-A2619CD505A6}" type="presOf" srcId="{395A617C-1BBE-4452-9776-37112963F825}" destId="{83FBE396-4E08-4D55-BDC8-AC13D7CE9F3C}" srcOrd="0" destOrd="0" presId="urn:microsoft.com/office/officeart/2005/8/layout/orgChart1"/>
    <dgm:cxn modelId="{B76F5EB9-B716-400B-9812-CF4FFC69302B}" type="presOf" srcId="{DBD0CCA5-D01E-4FD8-A89F-A2E8D1F903AF}" destId="{17F1BEC9-D48B-4B8D-920F-2B4F16EE8BD9}" srcOrd="1" destOrd="0" presId="urn:microsoft.com/office/officeart/2005/8/layout/orgChart1"/>
    <dgm:cxn modelId="{A14A18D4-98FC-43D6-84E6-8EBDD190781F}" type="presOf" srcId="{3D6EEAAD-3E49-4F45-B356-3DBC0731B59C}" destId="{47636066-CFA9-463E-98AA-7C5BB82A8671}" srcOrd="0" destOrd="0" presId="urn:microsoft.com/office/officeart/2005/8/layout/orgChart1"/>
    <dgm:cxn modelId="{9CAAE0D4-5BE5-4DA6-9D39-CE5176A10E9D}" type="presOf" srcId="{395A617C-1BBE-4452-9776-37112963F825}" destId="{CA7BD670-9AD3-4DEC-A7F2-EF0EE44C1D86}" srcOrd="1" destOrd="0" presId="urn:microsoft.com/office/officeart/2005/8/layout/orgChart1"/>
    <dgm:cxn modelId="{383DF0F5-8752-45C1-BA33-B44F95F38CF5}" type="presOf" srcId="{CA04D9B4-2884-4B6F-9126-B122178C69EF}" destId="{BE047BCA-5293-4EAB-8FA9-6644C503413D}" srcOrd="1" destOrd="0" presId="urn:microsoft.com/office/officeart/2005/8/layout/orgChart1"/>
    <dgm:cxn modelId="{83EEBFFA-4D4B-4A43-9C38-CCB23778F82E}" srcId="{E69F2E79-FF54-4F6F-866B-050A7BAB1FAA}" destId="{DBD0CCA5-D01E-4FD8-A89F-A2E8D1F903AF}" srcOrd="0" destOrd="0" parTransId="{D7E64352-4B7C-49D4-8ABB-326621B75577}" sibTransId="{87B846D3-1286-4351-BC10-E503DFB128BD}"/>
    <dgm:cxn modelId="{9F9BA7FD-00E8-4427-8CC8-CAFECCA2D020}" srcId="{DBD0CCA5-D01E-4FD8-A89F-A2E8D1F903AF}" destId="{395A617C-1BBE-4452-9776-37112963F825}" srcOrd="2" destOrd="0" parTransId="{512D96D6-2E71-4FD6-B222-E93533009B8D}" sibTransId="{21F56689-94E2-4AE4-AB92-748520592BEB}"/>
    <dgm:cxn modelId="{50473F96-3C0D-41E9-AB3A-52D4F87F29F8}" type="presParOf" srcId="{ED453884-569B-4AEF-86AB-F183D1335B24}" destId="{2BC895D0-0B5B-458F-8580-0FB326C09C6B}" srcOrd="0" destOrd="0" presId="urn:microsoft.com/office/officeart/2005/8/layout/orgChart1"/>
    <dgm:cxn modelId="{49E6D2AC-34A7-4CD4-A64D-D88FEF183765}" type="presParOf" srcId="{2BC895D0-0B5B-458F-8580-0FB326C09C6B}" destId="{F320B7F5-FB8F-4432-A114-3855F990761B}" srcOrd="0" destOrd="0" presId="urn:microsoft.com/office/officeart/2005/8/layout/orgChart1"/>
    <dgm:cxn modelId="{668574CC-4E2E-411D-9D29-2EB68D3EE371}" type="presParOf" srcId="{F320B7F5-FB8F-4432-A114-3855F990761B}" destId="{CE50587A-F135-431D-AD38-5DF92288BCAA}" srcOrd="0" destOrd="0" presId="urn:microsoft.com/office/officeart/2005/8/layout/orgChart1"/>
    <dgm:cxn modelId="{DFAFA5AA-AA2A-485E-8037-797F1B73FF4E}" type="presParOf" srcId="{F320B7F5-FB8F-4432-A114-3855F990761B}" destId="{17F1BEC9-D48B-4B8D-920F-2B4F16EE8BD9}" srcOrd="1" destOrd="0" presId="urn:microsoft.com/office/officeart/2005/8/layout/orgChart1"/>
    <dgm:cxn modelId="{8047F6F2-4611-4D76-9843-DD4ACC970380}" type="presParOf" srcId="{2BC895D0-0B5B-458F-8580-0FB326C09C6B}" destId="{2F3FF582-663A-49A3-BBAF-4C9812CAB05D}" srcOrd="1" destOrd="0" presId="urn:microsoft.com/office/officeart/2005/8/layout/orgChart1"/>
    <dgm:cxn modelId="{C5054B81-5C7B-442F-BC97-05AA77A2BA66}" type="presParOf" srcId="{2F3FF582-663A-49A3-BBAF-4C9812CAB05D}" destId="{47636066-CFA9-463E-98AA-7C5BB82A8671}" srcOrd="0" destOrd="0" presId="urn:microsoft.com/office/officeart/2005/8/layout/orgChart1"/>
    <dgm:cxn modelId="{032B49A5-53E4-45CC-A5D4-800B87BA8544}" type="presParOf" srcId="{2F3FF582-663A-49A3-BBAF-4C9812CAB05D}" destId="{0A88EE99-67A2-435C-B61A-C5A910F6B181}" srcOrd="1" destOrd="0" presId="urn:microsoft.com/office/officeart/2005/8/layout/orgChart1"/>
    <dgm:cxn modelId="{C475DD7D-6A2F-4389-913F-4ED9E4F5B762}" type="presParOf" srcId="{0A88EE99-67A2-435C-B61A-C5A910F6B181}" destId="{10742333-B1F8-43CF-A094-C279656AABE5}" srcOrd="0" destOrd="0" presId="urn:microsoft.com/office/officeart/2005/8/layout/orgChart1"/>
    <dgm:cxn modelId="{C8658BCD-3FB3-499A-9AAF-00C7181A8426}" type="presParOf" srcId="{10742333-B1F8-43CF-A094-C279656AABE5}" destId="{11C498E0-6AD9-44ED-850A-90360C04A87D}" srcOrd="0" destOrd="0" presId="urn:microsoft.com/office/officeart/2005/8/layout/orgChart1"/>
    <dgm:cxn modelId="{F3D377F2-E998-4FF0-B76E-E754DBCD0298}" type="presParOf" srcId="{10742333-B1F8-43CF-A094-C279656AABE5}" destId="{0AC25E0D-FE29-439C-9321-367526BC95EA}" srcOrd="1" destOrd="0" presId="urn:microsoft.com/office/officeart/2005/8/layout/orgChart1"/>
    <dgm:cxn modelId="{243E1199-43A9-4EB5-ABE1-422538397FAC}" type="presParOf" srcId="{0A88EE99-67A2-435C-B61A-C5A910F6B181}" destId="{FA146BAB-976F-488D-8E13-F6D6F2C1E903}" srcOrd="1" destOrd="0" presId="urn:microsoft.com/office/officeart/2005/8/layout/orgChart1"/>
    <dgm:cxn modelId="{53C63772-9E28-47F6-8987-CF100751CC3B}" type="presParOf" srcId="{0A88EE99-67A2-435C-B61A-C5A910F6B181}" destId="{110BB5C7-E3A6-473D-90D3-63132D3B519F}" srcOrd="2" destOrd="0" presId="urn:microsoft.com/office/officeart/2005/8/layout/orgChart1"/>
    <dgm:cxn modelId="{B76CE3D4-C98D-41A1-A89D-4106F1F62568}" type="presParOf" srcId="{2F3FF582-663A-49A3-BBAF-4C9812CAB05D}" destId="{CF0BA745-2E1A-4A97-B37E-E0A0AC538BF9}" srcOrd="2" destOrd="0" presId="urn:microsoft.com/office/officeart/2005/8/layout/orgChart1"/>
    <dgm:cxn modelId="{A1BFFE2D-C0A8-450C-BB83-760F3E6ED15E}" type="presParOf" srcId="{2F3FF582-663A-49A3-BBAF-4C9812CAB05D}" destId="{0306226B-0CE2-450A-8B37-87C2FEAFFB9B}" srcOrd="3" destOrd="0" presId="urn:microsoft.com/office/officeart/2005/8/layout/orgChart1"/>
    <dgm:cxn modelId="{F1EAB521-F073-4F49-B964-57ADC51F7B83}" type="presParOf" srcId="{0306226B-0CE2-450A-8B37-87C2FEAFFB9B}" destId="{4A66B51B-AF99-49A2-BF75-24E6A2BF0AF1}" srcOrd="0" destOrd="0" presId="urn:microsoft.com/office/officeart/2005/8/layout/orgChart1"/>
    <dgm:cxn modelId="{F7D7DC92-A4B3-4A1D-AC9E-2B5792E16B41}" type="presParOf" srcId="{4A66B51B-AF99-49A2-BF75-24E6A2BF0AF1}" destId="{2C4AC82F-8C3E-4C35-ABD7-B1F705FC3304}" srcOrd="0" destOrd="0" presId="urn:microsoft.com/office/officeart/2005/8/layout/orgChart1"/>
    <dgm:cxn modelId="{C8851B6B-7511-482F-8206-8F2B77F1691C}" type="presParOf" srcId="{4A66B51B-AF99-49A2-BF75-24E6A2BF0AF1}" destId="{BE047BCA-5293-4EAB-8FA9-6644C503413D}" srcOrd="1" destOrd="0" presId="urn:microsoft.com/office/officeart/2005/8/layout/orgChart1"/>
    <dgm:cxn modelId="{A65B8047-11BC-4AE2-861E-E3146B452B97}" type="presParOf" srcId="{0306226B-0CE2-450A-8B37-87C2FEAFFB9B}" destId="{DFB9B0F1-B7BD-4394-9655-44883255BAC2}" srcOrd="1" destOrd="0" presId="urn:microsoft.com/office/officeart/2005/8/layout/orgChart1"/>
    <dgm:cxn modelId="{11530296-B600-47FB-931F-5BC7ED93B19C}" type="presParOf" srcId="{0306226B-0CE2-450A-8B37-87C2FEAFFB9B}" destId="{49DEA882-CDAF-451B-91A8-492ED778ABA4}" srcOrd="2" destOrd="0" presId="urn:microsoft.com/office/officeart/2005/8/layout/orgChart1"/>
    <dgm:cxn modelId="{36B3D61D-C233-4D34-AB29-FC49B4585D13}" type="presParOf" srcId="{2F3FF582-663A-49A3-BBAF-4C9812CAB05D}" destId="{C81C71A7-8B13-471C-BC52-9CBBCD467EB9}" srcOrd="4" destOrd="0" presId="urn:microsoft.com/office/officeart/2005/8/layout/orgChart1"/>
    <dgm:cxn modelId="{C8596D38-F0E3-4DBD-8FDA-6BB614697607}" type="presParOf" srcId="{2F3FF582-663A-49A3-BBAF-4C9812CAB05D}" destId="{CDD15A3C-B6FB-42F4-920F-350E64C25FA1}" srcOrd="5" destOrd="0" presId="urn:microsoft.com/office/officeart/2005/8/layout/orgChart1"/>
    <dgm:cxn modelId="{4B8BB29D-24ED-4056-99E6-83849DA93401}" type="presParOf" srcId="{CDD15A3C-B6FB-42F4-920F-350E64C25FA1}" destId="{225B15E3-F2E2-45AA-BA83-977B7306B178}" srcOrd="0" destOrd="0" presId="urn:microsoft.com/office/officeart/2005/8/layout/orgChart1"/>
    <dgm:cxn modelId="{2D7D1FC3-0134-459A-A9C5-E6F34B3CBDC2}" type="presParOf" srcId="{225B15E3-F2E2-45AA-BA83-977B7306B178}" destId="{83FBE396-4E08-4D55-BDC8-AC13D7CE9F3C}" srcOrd="0" destOrd="0" presId="urn:microsoft.com/office/officeart/2005/8/layout/orgChart1"/>
    <dgm:cxn modelId="{C7A2A2A7-BC8B-4978-9590-E52512F608D5}" type="presParOf" srcId="{225B15E3-F2E2-45AA-BA83-977B7306B178}" destId="{CA7BD670-9AD3-4DEC-A7F2-EF0EE44C1D86}" srcOrd="1" destOrd="0" presId="urn:microsoft.com/office/officeart/2005/8/layout/orgChart1"/>
    <dgm:cxn modelId="{AEDEA381-7DD5-4C1D-A2BD-EB8485A5ECB7}" type="presParOf" srcId="{CDD15A3C-B6FB-42F4-920F-350E64C25FA1}" destId="{EFE03BC2-3566-4320-A83C-CCFF4EBFBC11}" srcOrd="1" destOrd="0" presId="urn:microsoft.com/office/officeart/2005/8/layout/orgChart1"/>
    <dgm:cxn modelId="{3152F6C2-F5DE-4059-AF0B-1F3C833EA486}" type="presParOf" srcId="{CDD15A3C-B6FB-42F4-920F-350E64C25FA1}" destId="{BC24F9BB-7B33-478C-9583-514259C858AB}" srcOrd="2" destOrd="0" presId="urn:microsoft.com/office/officeart/2005/8/layout/orgChart1"/>
    <dgm:cxn modelId="{989A4542-51BB-4362-BBFF-3BBDBCD6BD6D}" type="presParOf" srcId="{2F3FF582-663A-49A3-BBAF-4C9812CAB05D}" destId="{D3E6DE38-6DD1-48CF-B11F-6886396932B9}" srcOrd="6" destOrd="0" presId="urn:microsoft.com/office/officeart/2005/8/layout/orgChart1"/>
    <dgm:cxn modelId="{73F4F608-152E-4AF2-9EAE-9A293F230629}" type="presParOf" srcId="{2F3FF582-663A-49A3-BBAF-4C9812CAB05D}" destId="{EC3EDF3B-D351-4E21-BFB5-0552452987BA}" srcOrd="7" destOrd="0" presId="urn:microsoft.com/office/officeart/2005/8/layout/orgChart1"/>
    <dgm:cxn modelId="{1ABC1683-98C7-4B1F-B8AA-B53C02FAADAB}" type="presParOf" srcId="{EC3EDF3B-D351-4E21-BFB5-0552452987BA}" destId="{146136B0-AE70-41B1-8A2A-2C5C7FC9F5E9}" srcOrd="0" destOrd="0" presId="urn:microsoft.com/office/officeart/2005/8/layout/orgChart1"/>
    <dgm:cxn modelId="{35390314-D78F-4C0C-A103-EF4BF7B158A6}" type="presParOf" srcId="{146136B0-AE70-41B1-8A2A-2C5C7FC9F5E9}" destId="{FAA83C31-9618-419E-A5EB-9BC015D15D39}" srcOrd="0" destOrd="0" presId="urn:microsoft.com/office/officeart/2005/8/layout/orgChart1"/>
    <dgm:cxn modelId="{39626686-7B83-4730-A709-22F5B21783CA}" type="presParOf" srcId="{146136B0-AE70-41B1-8A2A-2C5C7FC9F5E9}" destId="{5792F5BE-C7CD-405A-A822-018370C878B2}" srcOrd="1" destOrd="0" presId="urn:microsoft.com/office/officeart/2005/8/layout/orgChart1"/>
    <dgm:cxn modelId="{268C8F2D-D19D-4F6E-AFFA-816DA345ADFD}" type="presParOf" srcId="{EC3EDF3B-D351-4E21-BFB5-0552452987BA}" destId="{5153AA94-E1C2-472D-840D-13381A7F6067}" srcOrd="1" destOrd="0" presId="urn:microsoft.com/office/officeart/2005/8/layout/orgChart1"/>
    <dgm:cxn modelId="{603AB0B7-97F1-4BBE-8C8A-8E8E44F97F5D}" type="presParOf" srcId="{EC3EDF3B-D351-4E21-BFB5-0552452987BA}" destId="{E864CCFD-0C15-479F-B7A8-69C421D3FBDC}" srcOrd="2" destOrd="0" presId="urn:microsoft.com/office/officeart/2005/8/layout/orgChart1"/>
    <dgm:cxn modelId="{2FA5C499-ED64-4884-AD6F-1FBED0F1B4C4}" type="presParOf" srcId="{2BC895D0-0B5B-458F-8580-0FB326C09C6B}" destId="{FCD1E156-FA6E-4718-909E-FC0A49780A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6DE38-6DD1-48CF-B11F-6886396932B9}">
      <dsp:nvSpPr>
        <dsp:cNvPr id="0" name=""/>
        <dsp:cNvSpPr/>
      </dsp:nvSpPr>
      <dsp:spPr>
        <a:xfrm>
          <a:off x="4064000" y="2525195"/>
          <a:ext cx="1029872" cy="361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1"/>
              </a:lnTo>
              <a:lnTo>
                <a:pt x="1029872" y="177701"/>
              </a:lnTo>
              <a:lnTo>
                <a:pt x="1029872" y="361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C71A7-8B13-471C-BC52-9CBBCD467EB9}">
      <dsp:nvSpPr>
        <dsp:cNvPr id="0" name=""/>
        <dsp:cNvSpPr/>
      </dsp:nvSpPr>
      <dsp:spPr>
        <a:xfrm>
          <a:off x="3048419" y="2525195"/>
          <a:ext cx="1015580" cy="359839"/>
        </a:xfrm>
        <a:custGeom>
          <a:avLst/>
          <a:gdLst/>
          <a:ahLst/>
          <a:cxnLst/>
          <a:rect l="0" t="0" r="0" b="0"/>
          <a:pathLst>
            <a:path>
              <a:moveTo>
                <a:pt x="1015580" y="0"/>
              </a:moveTo>
              <a:lnTo>
                <a:pt x="1015580" y="175702"/>
              </a:lnTo>
              <a:lnTo>
                <a:pt x="0" y="175702"/>
              </a:lnTo>
              <a:lnTo>
                <a:pt x="0" y="359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BA745-2E1A-4A97-B37E-E0A0AC538BF9}">
      <dsp:nvSpPr>
        <dsp:cNvPr id="0" name=""/>
        <dsp:cNvSpPr/>
      </dsp:nvSpPr>
      <dsp:spPr>
        <a:xfrm>
          <a:off x="4064000" y="2525195"/>
          <a:ext cx="3187154" cy="329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503"/>
              </a:lnTo>
              <a:lnTo>
                <a:pt x="3187154" y="145503"/>
              </a:lnTo>
              <a:lnTo>
                <a:pt x="3187154" y="329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36066-CFA9-463E-98AA-7C5BB82A8671}">
      <dsp:nvSpPr>
        <dsp:cNvPr id="0" name=""/>
        <dsp:cNvSpPr/>
      </dsp:nvSpPr>
      <dsp:spPr>
        <a:xfrm>
          <a:off x="881050" y="2525195"/>
          <a:ext cx="3182949" cy="368275"/>
        </a:xfrm>
        <a:custGeom>
          <a:avLst/>
          <a:gdLst/>
          <a:ahLst/>
          <a:cxnLst/>
          <a:rect l="0" t="0" r="0" b="0"/>
          <a:pathLst>
            <a:path>
              <a:moveTo>
                <a:pt x="3182949" y="0"/>
              </a:moveTo>
              <a:lnTo>
                <a:pt x="3182949" y="184137"/>
              </a:lnTo>
              <a:lnTo>
                <a:pt x="0" y="184137"/>
              </a:lnTo>
              <a:lnTo>
                <a:pt x="0" y="3682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587A-F135-431D-AD38-5DF92288BCAA}">
      <dsp:nvSpPr>
        <dsp:cNvPr id="0" name=""/>
        <dsp:cNvSpPr/>
      </dsp:nvSpPr>
      <dsp:spPr>
        <a:xfrm>
          <a:off x="3187154" y="1648350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2"/>
              </a:solidFill>
            </a:rPr>
            <a:t>LMS</a:t>
          </a:r>
        </a:p>
      </dsp:txBody>
      <dsp:txXfrm>
        <a:off x="3187154" y="1648350"/>
        <a:ext cx="1753691" cy="876845"/>
      </dsp:txXfrm>
    </dsp:sp>
    <dsp:sp modelId="{11C498E0-6AD9-44ED-850A-90360C04A87D}">
      <dsp:nvSpPr>
        <dsp:cNvPr id="0" name=""/>
        <dsp:cNvSpPr/>
      </dsp:nvSpPr>
      <dsp:spPr>
        <a:xfrm>
          <a:off x="4204" y="2893471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2"/>
              </a:solidFill>
            </a:rPr>
            <a:t>WHAT IS LMS?</a:t>
          </a:r>
        </a:p>
      </dsp:txBody>
      <dsp:txXfrm>
        <a:off x="4204" y="2893471"/>
        <a:ext cx="1753691" cy="876845"/>
      </dsp:txXfrm>
    </dsp:sp>
    <dsp:sp modelId="{2C4AC82F-8C3E-4C35-ABD7-B1F705FC3304}">
      <dsp:nvSpPr>
        <dsp:cNvPr id="0" name=""/>
        <dsp:cNvSpPr/>
      </dsp:nvSpPr>
      <dsp:spPr>
        <a:xfrm>
          <a:off x="6374308" y="2854837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2"/>
              </a:solidFill>
            </a:rPr>
            <a:t>LMS CODE </a:t>
          </a:r>
        </a:p>
      </dsp:txBody>
      <dsp:txXfrm>
        <a:off x="6374308" y="2854837"/>
        <a:ext cx="1753691" cy="876845"/>
      </dsp:txXfrm>
    </dsp:sp>
    <dsp:sp modelId="{83FBE396-4E08-4D55-BDC8-AC13D7CE9F3C}">
      <dsp:nvSpPr>
        <dsp:cNvPr id="0" name=""/>
        <dsp:cNvSpPr/>
      </dsp:nvSpPr>
      <dsp:spPr>
        <a:xfrm>
          <a:off x="2171574" y="2885035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2"/>
              </a:solidFill>
            </a:rPr>
            <a:t>USES OF LMS</a:t>
          </a:r>
        </a:p>
      </dsp:txBody>
      <dsp:txXfrm>
        <a:off x="2171574" y="2885035"/>
        <a:ext cx="1753691" cy="876845"/>
      </dsp:txXfrm>
    </dsp:sp>
    <dsp:sp modelId="{FAA83C31-9618-419E-A5EB-9BC015D15D39}">
      <dsp:nvSpPr>
        <dsp:cNvPr id="0" name=""/>
        <dsp:cNvSpPr/>
      </dsp:nvSpPr>
      <dsp:spPr>
        <a:xfrm>
          <a:off x="4217027" y="2887035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2"/>
              </a:solidFill>
            </a:rPr>
            <a:t>IMPACTS OF LMS</a:t>
          </a:r>
        </a:p>
      </dsp:txBody>
      <dsp:txXfrm>
        <a:off x="4217027" y="2887035"/>
        <a:ext cx="1753691" cy="876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8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9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8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slide" Target="slide4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199" y="1362974"/>
            <a:ext cx="8500062" cy="2968468"/>
          </a:xfrm>
        </p:spPr>
        <p:txBody>
          <a:bodyPr>
            <a:normAutofit/>
          </a:bodyPr>
          <a:lstStyle/>
          <a:p>
            <a:r>
              <a:rPr lang="en-US" dirty="0">
                <a:latin typeface="Broadway" panose="04040905080B02020502" pitchFamily="82" charset="0"/>
              </a:rPr>
              <a:t>Library management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8165" y="4629705"/>
            <a:ext cx="9223835" cy="86532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ptos Narrow" panose="020B0004020202020204" pitchFamily="34" charset="0"/>
              </a:rPr>
              <a:t>LMS(Organizing Knowledge, Simplifying Access)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5C86807D-09CE-A507-C137-600EE828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275" y="3357113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C979C126-FAA1-6185-2A47-83B08238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513" y="335711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C0AB0-9745-98E4-8163-63853280AC64}"/>
              </a:ext>
            </a:extLst>
          </p:cNvPr>
          <p:cNvSpPr txBox="1"/>
          <p:nvPr/>
        </p:nvSpPr>
        <p:spPr>
          <a:xfrm>
            <a:off x="7090913" y="2334883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25000"/>
                  </a:schemeClr>
                </a:solidFill>
              </a:rPr>
              <a:t>Class Book: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Represents books in the library.</a:t>
            </a:r>
          </a:p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Attributes:</a:t>
            </a:r>
            <a:endParaRPr lang="en-US" sz="2400" b="1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title: Title of the book.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author: Author of the book.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isBorrowed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: Indicates availability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Key method: display().</a:t>
            </a:r>
            <a:endParaRPr lang="en-US" b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BB591-4060-F860-FCC0-27426251F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" y="1920815"/>
            <a:ext cx="5469222" cy="37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85A1-2EBF-DDAD-A207-006B341E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395C-F807-DD4C-28AE-51A599C2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A8FDDC50-DE44-B306-2226-B96F342DA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721" y="348100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CFB3F45F-CA07-D98D-1FE8-42A6D3FF6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3645" y="348100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A499E-3FBA-78DA-96B9-DCFF5B4ED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944"/>
            <a:ext cx="6176513" cy="3709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7E7FE-FEF5-ECF2-E767-6D2463165C43}"/>
              </a:ext>
            </a:extLst>
          </p:cNvPr>
          <p:cNvSpPr txBox="1"/>
          <p:nvPr/>
        </p:nvSpPr>
        <p:spPr>
          <a:xfrm>
            <a:off x="7123831" y="1973895"/>
            <a:ext cx="52235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25000"/>
                  </a:schemeClr>
                </a:solidFill>
              </a:rPr>
              <a:t>Class User:</a:t>
            </a:r>
          </a:p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Represents users of the library.</a:t>
            </a:r>
            <a:endParaRPr lang="en-US" b="1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25000"/>
                  </a:schemeClr>
                </a:solidFill>
              </a:rPr>
              <a:t>Attributes:</a:t>
            </a:r>
          </a:p>
          <a:p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         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student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RegNo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: Registration               		          number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 name: Name of the user.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borrowedBooks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: List of    	   		borrowed book titles.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Key methods: display(),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hasBorrowed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3665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E16C8-A88D-7F6C-3E75-AF02B3B6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8814-0CAF-A58E-D56F-C36097D1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91EDEB76-D7F5-2AE1-0D52-174954E6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180" y="355720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2006758E-D432-FEF3-663D-84CD505B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645" y="35572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157DA-CD6C-7F96-3D51-4219D3D7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989"/>
          <a:stretch/>
        </p:blipFill>
        <p:spPr>
          <a:xfrm>
            <a:off x="106967" y="2026866"/>
            <a:ext cx="5766655" cy="456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007A7-5F7B-EB9A-1336-5F0214B9F543}"/>
              </a:ext>
            </a:extLst>
          </p:cNvPr>
          <p:cNvSpPr txBox="1"/>
          <p:nvPr/>
        </p:nvSpPr>
        <p:spPr>
          <a:xfrm>
            <a:off x="7207677" y="2141221"/>
            <a:ext cx="47510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25000"/>
                  </a:schemeClr>
                </a:solidFill>
              </a:rPr>
              <a:t>Class Library: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 Manages books and users.</a:t>
            </a:r>
          </a:p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Attributes: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books: List of all books.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users: List of all registered users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Key methods: </a:t>
            </a:r>
          </a:p>
          <a:p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        	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addBook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addUser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      	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borrowBook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returnBook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	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searchBook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	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displayAllBooks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(), 	</a:t>
            </a:r>
            <a:r>
              <a:rPr lang="en-US" sz="2400" b="1" dirty="0" err="1">
                <a:solidFill>
                  <a:schemeClr val="bg1">
                    <a:lumMod val="25000"/>
                  </a:schemeClr>
                </a:solidFill>
              </a:rPr>
              <a:t>displayAllUsers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9723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C11A-20B5-2CE8-B28F-9E7A9384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67B2-D6C4-0C47-3D8E-E950FEF1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4C80C857-2C91-2792-71AD-77EFA172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2356" y="355720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C5C9BCB5-381D-C66F-6F8D-EB368BB8D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0950" y="355720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61A0FF-1A85-D015-59FD-C63E0F77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7" y="2089149"/>
            <a:ext cx="5545389" cy="4391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4D1C6-397D-2E51-47F8-09FEBF5B212F}"/>
              </a:ext>
            </a:extLst>
          </p:cNvPr>
          <p:cNvSpPr txBox="1"/>
          <p:nvPr/>
        </p:nvSpPr>
        <p:spPr>
          <a:xfrm>
            <a:off x="6788150" y="2133600"/>
            <a:ext cx="5473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</a:rPr>
              <a:t>addBook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 function checks if a book with the given title already exists in the library using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</a:rPr>
              <a:t>findBook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. </a:t>
            </a:r>
          </a:p>
          <a:p>
            <a:endParaRPr lang="en-US" sz="2800" b="1" dirty="0">
              <a:solidFill>
                <a:schemeClr val="bg1">
                  <a:lumMod val="2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If not found, it adds the book to the library's collection and displays a success message; otherwise, it shows an error indicating the book already exists.</a:t>
            </a:r>
          </a:p>
        </p:txBody>
      </p:sp>
    </p:spTree>
    <p:extLst>
      <p:ext uri="{BB962C8B-B14F-4D97-AF65-F5344CB8AC3E}">
        <p14:creationId xmlns:p14="http://schemas.microsoft.com/office/powerpoint/2010/main" val="19589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53812-8898-8777-0CEC-746B2B93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7CAC-79CF-F289-35A7-5EAECFA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4F8DF854-A24A-392B-567F-E1165052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355840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E152EFEA-B20F-845A-29E5-585F65E28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50" y="35584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06841-6327-171F-4CB5-96011BB13274}"/>
              </a:ext>
            </a:extLst>
          </p:cNvPr>
          <p:cNvSpPr txBox="1"/>
          <p:nvPr/>
        </p:nvSpPr>
        <p:spPr>
          <a:xfrm>
            <a:off x="6565902" y="2097136"/>
            <a:ext cx="5473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The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</a:rPr>
              <a:t>addUser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 function checks if a user with the given registration number already exists in the library using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</a:rPr>
              <a:t>findUser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. </a:t>
            </a:r>
          </a:p>
          <a:p>
            <a:endParaRPr lang="en-US" sz="2800" b="1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</a:rPr>
              <a:t>If not found, it adds the user to the library's user list and displays a success message; otherwise, it shows an error indicating the user already exists.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4D2C6-8E1C-3798-2E37-0C3585CE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3678"/>
            <a:ext cx="5537200" cy="5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0BE0B-CAE1-324D-F244-ED9CB3C3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311B-4969-9CEF-1C49-F183BA1B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7E65247B-BD2D-FBC8-EE9A-251F176A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77" y="366635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B02EB806-0926-EFCB-BE49-2E2406EA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3925" y="366635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05283-4D59-EF1C-67F2-50909AA2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6954"/>
            <a:ext cx="6070599" cy="5041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BC11C-BA0E-8D01-2797-B8791CA078E6}"/>
              </a:ext>
            </a:extLst>
          </p:cNvPr>
          <p:cNvSpPr txBox="1"/>
          <p:nvPr/>
        </p:nvSpPr>
        <p:spPr>
          <a:xfrm>
            <a:off x="6823074" y="1964353"/>
            <a:ext cx="5235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returnBook</a:t>
            </a:r>
            <a:r>
              <a:rPr lang="en-US" sz="2400" b="1" dirty="0"/>
              <a:t> function handles the process of returning a borrowed book. It checks if both the book and user exist and validates if the book is marked as borrowed. </a:t>
            </a:r>
          </a:p>
          <a:p>
            <a:endParaRPr lang="en-US" sz="2400" b="1" dirty="0"/>
          </a:p>
          <a:p>
            <a:r>
              <a:rPr lang="en-US" sz="2400" b="1" dirty="0"/>
              <a:t>If the user has borrowed the book, it updates the book's status to "not borrowed," removes it from the user's borrowed list, and displays a success message. </a:t>
            </a:r>
          </a:p>
          <a:p>
            <a:r>
              <a:rPr lang="en-US" sz="2400" b="1" dirty="0"/>
              <a:t>Otherwise, it displays appropriate error messages for invalid conditions.</a:t>
            </a:r>
          </a:p>
        </p:txBody>
      </p:sp>
    </p:spTree>
    <p:extLst>
      <p:ext uri="{BB962C8B-B14F-4D97-AF65-F5344CB8AC3E}">
        <p14:creationId xmlns:p14="http://schemas.microsoft.com/office/powerpoint/2010/main" val="713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824D-A05B-0156-C596-5B57EE66B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9108-1F02-B9C5-9324-5246DAF5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4C0A4757-3789-4D23-5BA1-ADFECF61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77" y="366635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5D8EC249-8F7B-2DD4-3FC1-8C299F36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3925" y="366635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8847A6-8809-9644-99D0-DB7011FDC125}"/>
              </a:ext>
            </a:extLst>
          </p:cNvPr>
          <p:cNvSpPr txBox="1"/>
          <p:nvPr/>
        </p:nvSpPr>
        <p:spPr>
          <a:xfrm>
            <a:off x="6784975" y="2059603"/>
            <a:ext cx="5235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searchBook</a:t>
            </a:r>
            <a:r>
              <a:rPr lang="en-US" sz="2400" b="1" dirty="0"/>
              <a:t> function searches for books in the library whose titles contain the given keyword. It iterates through all books and displays those that match.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If no matches are found, it outputs a message indicating no books were found with the specified title keyword.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2C5EA-11B5-58FD-CFFA-DFBB7B8A7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954"/>
            <a:ext cx="6080915" cy="5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8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EA225-64C2-3E6E-34C3-79029B10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4B8A-37ED-794F-CFE0-F7853AD5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A5F6A3BF-5D3B-9998-D19B-2821E823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77" y="3666350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0EF36818-9A3C-5D65-8365-561BCDB2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3925" y="366635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879752-EDA8-47E6-3627-636B703A9E41}"/>
              </a:ext>
            </a:extLst>
          </p:cNvPr>
          <p:cNvSpPr txBox="1"/>
          <p:nvPr/>
        </p:nvSpPr>
        <p:spPr>
          <a:xfrm>
            <a:off x="6727825" y="2248175"/>
            <a:ext cx="52355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displayAllBooks</a:t>
            </a:r>
            <a:r>
              <a:rPr lang="en-US" sz="2400" b="1" dirty="0"/>
              <a:t> function lists all the books in the library by calling their display method, showing their details.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Similarly, the </a:t>
            </a:r>
            <a:r>
              <a:rPr lang="en-US" sz="2400" b="1" dirty="0" err="1"/>
              <a:t>displayAllUsers</a:t>
            </a:r>
            <a:r>
              <a:rPr lang="en-US" sz="2400" b="1" dirty="0"/>
              <a:t> function lists all registered users, displaying their details using the display method of each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97105-F4E9-84E7-F5C2-706D8B3D9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57" y="1730801"/>
            <a:ext cx="5985858" cy="5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7E30-181A-AB3A-60F1-A96B6849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5BEE-1CD6-3269-48CB-3B4FAA7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C90145D7-4833-F969-FFA4-854BD35B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77" y="366635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589AE7-E664-4795-7346-FF190497AC46}"/>
              </a:ext>
            </a:extLst>
          </p:cNvPr>
          <p:cNvSpPr txBox="1"/>
          <p:nvPr/>
        </p:nvSpPr>
        <p:spPr>
          <a:xfrm>
            <a:off x="5972175" y="1994175"/>
            <a:ext cx="523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FUNCTION OF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2355-83BD-976F-756D-CC2C1053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1554"/>
            <a:ext cx="5677615" cy="506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E1F7-294E-3349-1AFB-6C80ED5D8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615" y="2633061"/>
            <a:ext cx="6514385" cy="42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530A-6F0C-1918-2DD1-DB082217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FA82-4888-5370-AE5B-95A8FF40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" y="454841"/>
            <a:ext cx="9628632" cy="136211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2"/>
                </a:solidFill>
              </a:rPr>
              <a:t>CODE OF LMS </a:t>
            </a: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B1134D27-6B8D-7CDF-ADE2-05CAE90D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77" y="366635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A1E29-77FD-839A-5A23-4D66786D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1816954"/>
            <a:ext cx="6667104" cy="5041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99F18-8A5D-D8BD-9FD6-37744139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304" y="5384688"/>
            <a:ext cx="567769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DC4-D087-C67A-33CD-9FFE7989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C15E3-F96E-F65D-0CEE-4D0A406978E8}"/>
              </a:ext>
            </a:extLst>
          </p:cNvPr>
          <p:cNvSpPr txBox="1"/>
          <p:nvPr/>
        </p:nvSpPr>
        <p:spPr>
          <a:xfrm>
            <a:off x="125371" y="3275219"/>
            <a:ext cx="936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P.BHAVIDHYA REDDY -  AP23110010266</a:t>
            </a:r>
          </a:p>
          <a:p>
            <a:r>
              <a:rPr lang="en-US" sz="3600" b="1" dirty="0"/>
              <a:t>Siva </a:t>
            </a:r>
            <a:r>
              <a:rPr lang="en-US" sz="3600" b="1" dirty="0" err="1"/>
              <a:t>Nikshya</a:t>
            </a:r>
            <a:r>
              <a:rPr lang="en-US" sz="3600" b="1" dirty="0"/>
              <a:t>                 - AP23110010285</a:t>
            </a:r>
          </a:p>
          <a:p>
            <a:r>
              <a:rPr lang="en-US" sz="3600" b="1" dirty="0"/>
              <a:t>Yagna Sri                       - AP23110010297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96B0B-B39E-3462-409F-D1B170DD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272" y="1828456"/>
            <a:ext cx="4439728" cy="49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C7B6-0783-F3F6-9C17-288C512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5" y="449090"/>
            <a:ext cx="9628632" cy="1362113"/>
          </a:xfrm>
        </p:spPr>
        <p:txBody>
          <a:bodyPr>
            <a:noAutofit/>
          </a:bodyPr>
          <a:lstStyle/>
          <a:p>
            <a:r>
              <a:rPr lang="en-US" sz="8800" b="1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23FD-33A8-BCC5-2B1C-32C518B7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1811203"/>
            <a:ext cx="6400800" cy="5046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24423-D810-09BE-C1C1-C062B736BDA7}"/>
              </a:ext>
            </a:extLst>
          </p:cNvPr>
          <p:cNvSpPr txBox="1"/>
          <p:nvPr/>
        </p:nvSpPr>
        <p:spPr>
          <a:xfrm>
            <a:off x="291655" y="2133998"/>
            <a:ext cx="54592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Library Management System simplifies library operations by managing books, users, and borrowing processes efficiently. </a:t>
            </a:r>
          </a:p>
          <a:p>
            <a:endParaRPr lang="en-US" sz="2800" b="1" dirty="0"/>
          </a:p>
          <a:p>
            <a:r>
              <a:rPr lang="en-US" sz="2800" b="1" dirty="0"/>
              <a:t>It ensures proper tracking, minimizes errors, and enhances accessibility, offering a user-friendly and organized solution for libraries</a:t>
            </a:r>
          </a:p>
        </p:txBody>
      </p:sp>
    </p:spTree>
    <p:extLst>
      <p:ext uri="{BB962C8B-B14F-4D97-AF65-F5344CB8AC3E}">
        <p14:creationId xmlns:p14="http://schemas.microsoft.com/office/powerpoint/2010/main" val="40561729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8CE2-9251-50B5-9A39-7D8E69C5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397BB-024D-429A-8D4C-6772769D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27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Broadway" panose="04040905080B02020502" pitchFamily="82" charset="0"/>
              </a:rPr>
              <a:t>Overview</a:t>
            </a:r>
          </a:p>
        </p:txBody>
      </p:sp>
      <p:graphicFrame>
        <p:nvGraphicFramePr>
          <p:cNvPr id="4" name="Diagram 3">
            <a:hlinkClick r:id="rId2" action="ppaction://hlinksldjump"/>
            <a:extLst>
              <a:ext uri="{FF2B5EF4-FFF2-40B4-BE49-F238E27FC236}">
                <a16:creationId xmlns:a16="http://schemas.microsoft.com/office/drawing/2014/main" id="{10A1B89E-D699-BAB9-C820-B8A28B4B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73692"/>
              </p:ext>
            </p:extLst>
          </p:nvPr>
        </p:nvGraphicFramePr>
        <p:xfrm>
          <a:off x="1877454" y="15954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56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/>
                </a:solidFill>
              </a:rPr>
              <a:t>WHAT IS LMS?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2FF1-6646-6505-DA48-C2051FB7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8"/>
          <a:stretch/>
        </p:blipFill>
        <p:spPr>
          <a:xfrm>
            <a:off x="5969059" y="1798041"/>
            <a:ext cx="6222941" cy="5059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EAF4B-C064-23CD-4B63-A062FF9A5CE1}"/>
              </a:ext>
            </a:extLst>
          </p:cNvPr>
          <p:cNvSpPr txBox="1"/>
          <p:nvPr/>
        </p:nvSpPr>
        <p:spPr>
          <a:xfrm>
            <a:off x="90153" y="2182969"/>
            <a:ext cx="576572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 </a:t>
            </a:r>
            <a:r>
              <a:rPr lang="en-US" sz="3600" b="1" dirty="0">
                <a:latin typeface="Algerian" panose="04020705040A02060702" pitchFamily="82" charset="0"/>
              </a:rPr>
              <a:t>Library Management System (LMS):</a:t>
            </a:r>
          </a:p>
          <a:p>
            <a:endParaRPr lang="en-US" sz="2800" b="1" dirty="0">
              <a:latin typeface="Algerian" panose="04020705040A02060702" pitchFamily="82" charset="0"/>
            </a:endParaRPr>
          </a:p>
          <a:p>
            <a:r>
              <a:rPr lang="en-US" sz="2800" b="1" dirty="0"/>
              <a:t>A software application designed to efficiently manage library operations. It helps librarians and users to catalog, track, and access library resources like books, journals, and digital materials.</a:t>
            </a:r>
          </a:p>
        </p:txBody>
      </p:sp>
      <p:pic>
        <p:nvPicPr>
          <p:cNvPr id="11" name="Graphic 10" descr="Arrow: Slight curv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C01DDC79-30F1-85A5-54FD-E4873265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516" y="-150514"/>
            <a:ext cx="673028" cy="6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22" y="459904"/>
            <a:ext cx="9628632" cy="136211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2"/>
                </a:solidFill>
              </a:rPr>
              <a:t>USES OF 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B90678-D8EA-38CA-751C-1BB1F432A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8233"/>
          <a:stretch/>
        </p:blipFill>
        <p:spPr>
          <a:xfrm>
            <a:off x="6095998" y="1822016"/>
            <a:ext cx="6096001" cy="5035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D0794-F3D3-B7DD-456D-E87B1062DF47}"/>
              </a:ext>
            </a:extLst>
          </p:cNvPr>
          <p:cNvSpPr txBox="1"/>
          <p:nvPr/>
        </p:nvSpPr>
        <p:spPr>
          <a:xfrm>
            <a:off x="114622" y="2120002"/>
            <a:ext cx="598137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Organizing Resources:</a:t>
            </a:r>
          </a:p>
          <a:p>
            <a:r>
              <a:rPr lang="en-US" sz="3200" b="1" dirty="0"/>
              <a:t>          </a:t>
            </a:r>
            <a:r>
              <a:rPr lang="en-US" sz="2800" b="1" dirty="0"/>
              <a:t>Efficiently catalog books,              	journals, and digital materials.</a:t>
            </a:r>
          </a:p>
          <a:p>
            <a:r>
              <a:rPr lang="en-US" sz="3200" b="1" dirty="0"/>
              <a:t>2. Time-Saving: </a:t>
            </a:r>
          </a:p>
          <a:p>
            <a:r>
              <a:rPr lang="en-US" sz="2800" b="1" dirty="0"/>
              <a:t>	Speeds up routine tasks for                        	Librarians and users.</a:t>
            </a:r>
          </a:p>
          <a:p>
            <a:r>
              <a:rPr lang="en-US" sz="3200" b="1" dirty="0"/>
              <a:t>3.  Streamlining Operations:    	</a:t>
            </a:r>
            <a:r>
              <a:rPr lang="en-US" sz="2800" b="1" dirty="0"/>
              <a:t>Reduces manual work and 	paperwork.</a:t>
            </a:r>
          </a:p>
        </p:txBody>
      </p:sp>
      <p:pic>
        <p:nvPicPr>
          <p:cNvPr id="10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id="{63CEC3BC-AFC8-5B14-3A24-CC5A0F31B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663" y="-157509"/>
            <a:ext cx="67671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9168-D079-DFC1-72E6-A4209B1F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444571"/>
            <a:ext cx="7784011" cy="1420514"/>
          </a:xfrm>
        </p:spPr>
        <p:txBody>
          <a:bodyPr>
            <a:normAutofit/>
          </a:bodyPr>
          <a:lstStyle/>
          <a:p>
            <a:r>
              <a:rPr lang="en-US" sz="6600" b="1" dirty="0"/>
              <a:t>IMPACTS OF LMS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EA8DC3-713F-640C-104F-1234169BA1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143" y="1803670"/>
            <a:ext cx="5950857" cy="5054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7938C-4DBE-660F-42EC-1A5023ED280D}"/>
              </a:ext>
            </a:extLst>
          </p:cNvPr>
          <p:cNvSpPr txBox="1"/>
          <p:nvPr/>
        </p:nvSpPr>
        <p:spPr>
          <a:xfrm>
            <a:off x="97971" y="2155372"/>
            <a:ext cx="61431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Cost-Effectiveness:   </a:t>
            </a:r>
          </a:p>
          <a:p>
            <a:r>
              <a:rPr lang="en-US" sz="3200" b="1" dirty="0"/>
              <a:t>	</a:t>
            </a:r>
            <a:r>
              <a:rPr lang="en-US" sz="2800" b="1" dirty="0"/>
              <a:t>Reduces the need for manual 	work and paper-based processes</a:t>
            </a:r>
            <a:r>
              <a:rPr lang="en-US" sz="2800" dirty="0"/>
              <a:t>.</a:t>
            </a:r>
          </a:p>
          <a:p>
            <a:r>
              <a:rPr lang="en-US" sz="3200" b="1" dirty="0"/>
              <a:t>2. Improved Access: </a:t>
            </a:r>
          </a:p>
          <a:p>
            <a:r>
              <a:rPr lang="en-US" sz="2800" dirty="0"/>
              <a:t>	</a:t>
            </a:r>
            <a:r>
              <a:rPr lang="en-US" sz="2800" b="1" dirty="0"/>
              <a:t>Makes resources easily available 	to users.</a:t>
            </a:r>
          </a:p>
          <a:p>
            <a:r>
              <a:rPr lang="en-US" sz="3200" b="1" dirty="0"/>
              <a:t>3.Better Organization: </a:t>
            </a:r>
          </a:p>
          <a:p>
            <a:r>
              <a:rPr lang="en-US" sz="3200" b="1" dirty="0"/>
              <a:t>	</a:t>
            </a:r>
            <a:r>
              <a:rPr lang="en-US" sz="2800" b="1" dirty="0"/>
              <a:t>Ensures systematic cataloging and 	tracking.</a:t>
            </a:r>
          </a:p>
        </p:txBody>
      </p:sp>
      <p:pic>
        <p:nvPicPr>
          <p:cNvPr id="10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id="{E30192B1-46AD-7A03-6F23-23C8A7B3A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28" y="-128480"/>
            <a:ext cx="67671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74" y="473600"/>
            <a:ext cx="9628632" cy="1362113"/>
          </a:xfrm>
        </p:spPr>
        <p:txBody>
          <a:bodyPr>
            <a:normAutofit/>
          </a:bodyPr>
          <a:lstStyle/>
          <a:p>
            <a:r>
              <a:rPr lang="en-US" sz="6000" b="1" dirty="0"/>
              <a:t>LMS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E75F2-7F5F-FDBD-ED2E-69E4225ED741}"/>
              </a:ext>
            </a:extLst>
          </p:cNvPr>
          <p:cNvSpPr txBox="1"/>
          <p:nvPr/>
        </p:nvSpPr>
        <p:spPr>
          <a:xfrm>
            <a:off x="-1" y="1697827"/>
            <a:ext cx="838925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PROBLEM STATEMENT:</a:t>
            </a:r>
          </a:p>
          <a:p>
            <a:r>
              <a:rPr lang="en-US" sz="4000" b="1" dirty="0"/>
              <a:t> 	</a:t>
            </a:r>
            <a:r>
              <a:rPr lang="en-US" sz="4000" b="1" dirty="0">
                <a:solidFill>
                  <a:schemeClr val="bg1">
                    <a:lumMod val="25000"/>
                  </a:schemeClr>
                </a:solidFill>
              </a:rPr>
              <a:t>Traditional library systems are    	inefficient, error-prone, and limit 	access to resources. An LMS     	streamlines operations and 	enhances user experience with 	automation and digital 	integration.</a:t>
            </a:r>
            <a:endParaRPr lang="en-US" sz="3600" b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7C8AF-FA5C-7A38-AE9F-D88D1DCF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4" y="1603485"/>
            <a:ext cx="4513942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31DE-DEE3-00E5-4D4B-D9A9978C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3676-68D9-4AB4-E3CE-BAE3C25B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74" y="473600"/>
            <a:ext cx="9628632" cy="1362113"/>
          </a:xfrm>
        </p:spPr>
        <p:txBody>
          <a:bodyPr>
            <a:normAutofit/>
          </a:bodyPr>
          <a:lstStyle/>
          <a:p>
            <a:r>
              <a:rPr lang="en-US" sz="6000" b="1" dirty="0"/>
              <a:t>LMS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46507-9C33-7F47-D26A-B99BBA6F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99" y="1748909"/>
            <a:ext cx="4264002" cy="4738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9DC0C-9AC6-2B63-AB38-0F03F467E2B6}"/>
              </a:ext>
            </a:extLst>
          </p:cNvPr>
          <p:cNvSpPr txBox="1"/>
          <p:nvPr/>
        </p:nvSpPr>
        <p:spPr>
          <a:xfrm>
            <a:off x="79828" y="2167861"/>
            <a:ext cx="473165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Challenges: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Manual errors in resource tracking and management.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Limited access to</a:t>
            </a:r>
          </a:p>
          <a:p>
            <a:r>
              <a:rPr lang="en-US" sz="3200" dirty="0"/>
              <a:t>      digital resources.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Inefficient and time-consuming processes.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3CC43-1815-86EF-A733-47C03F09A18D}"/>
              </a:ext>
            </a:extLst>
          </p:cNvPr>
          <p:cNvSpPr txBox="1"/>
          <p:nvPr/>
        </p:nvSpPr>
        <p:spPr>
          <a:xfrm>
            <a:off x="8345713" y="1964195"/>
            <a:ext cx="394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Solutions:</a:t>
            </a:r>
          </a:p>
          <a:p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6DFC3-C828-B4CD-6F66-1257E771F337}"/>
              </a:ext>
            </a:extLst>
          </p:cNvPr>
          <p:cNvSpPr txBox="1"/>
          <p:nvPr/>
        </p:nvSpPr>
        <p:spPr>
          <a:xfrm>
            <a:off x="7704764" y="2456013"/>
            <a:ext cx="46082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Automate cataloging and tracking with 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Integrate digital resources for easy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Streamline workflows to save time and reduce errors.</a:t>
            </a:r>
          </a:p>
        </p:txBody>
      </p:sp>
    </p:spTree>
    <p:extLst>
      <p:ext uri="{BB962C8B-B14F-4D97-AF65-F5344CB8AC3E}">
        <p14:creationId xmlns:p14="http://schemas.microsoft.com/office/powerpoint/2010/main" val="147199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1780B-6A38-E02F-1549-394D7D9D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1CB0-4DA0-8124-3135-F852D1D6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74" y="473600"/>
            <a:ext cx="9628632" cy="1362113"/>
          </a:xfrm>
        </p:spPr>
        <p:txBody>
          <a:bodyPr>
            <a:normAutofit/>
          </a:bodyPr>
          <a:lstStyle/>
          <a:p>
            <a:r>
              <a:rPr lang="en-US" sz="6000" b="1" dirty="0"/>
              <a:t>LMS CODE(FLOW CHART)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087A3-7054-CEF8-3DFB-3BCD86B0E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1948232"/>
            <a:ext cx="10805886" cy="45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3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375</TotalTime>
  <Words>747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Educational subjects 16x9</vt:lpstr>
      <vt:lpstr>Library management systems</vt:lpstr>
      <vt:lpstr>TEAM </vt:lpstr>
      <vt:lpstr>Overview</vt:lpstr>
      <vt:lpstr>WHAT IS LMS?</vt:lpstr>
      <vt:lpstr>USES OF LMS</vt:lpstr>
      <vt:lpstr>IMPACTS OF LMS</vt:lpstr>
      <vt:lpstr>LMS CODE</vt:lpstr>
      <vt:lpstr>LMS CODE</vt:lpstr>
      <vt:lpstr>LMS CODE(FLOW CHART)</vt:lpstr>
      <vt:lpstr>CODE OF LMS </vt:lpstr>
      <vt:lpstr>CODE OF LMS </vt:lpstr>
      <vt:lpstr>CODE OF LMS </vt:lpstr>
      <vt:lpstr>CODE OF LMS </vt:lpstr>
      <vt:lpstr>CODE OF LMS </vt:lpstr>
      <vt:lpstr>CODE OF LMS </vt:lpstr>
      <vt:lpstr>CODE OF LMS </vt:lpstr>
      <vt:lpstr>CODE OF LMS </vt:lpstr>
      <vt:lpstr>CODE OF LMS </vt:lpstr>
      <vt:lpstr>CODE OF LMS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systems</dc:title>
  <dc:creator>Bhavishya Reddy</dc:creator>
  <cp:lastModifiedBy>darshan sai</cp:lastModifiedBy>
  <cp:revision>3</cp:revision>
  <dcterms:created xsi:type="dcterms:W3CDTF">2024-11-18T08:37:08Z</dcterms:created>
  <dcterms:modified xsi:type="dcterms:W3CDTF">2024-11-20T16:27:42Z</dcterms:modified>
</cp:coreProperties>
</file>